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d3a19eb3fa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d3a19eb3fa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2d3a19eb3fa_0_1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2d3a19eb3fa_0_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d3a19eb3fa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d3a19eb3fa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d3a19eb3fa_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d3a19eb3fa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d3a19eb3fa_0_1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d3a19eb3fa_0_1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d3a19eb3fa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d3a19eb3fa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d3a19eb3fa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d3a19eb3fa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d3a19eb3fa_0_1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d3a19eb3fa_0_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d3a19eb3fa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d3a19eb3fa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d3a19eb3fa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d3a19eb3fa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d3a19eb3fa_0_1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d3a19eb3fa_0_1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d3a19eb3fa_0_1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d3a19eb3fa_0_1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d3a19eb3fa_0_1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d3a19eb3fa_0_1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d3a19eb3fa_0_1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d3a19eb3fa_0_1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d3a19eb3fa_0_1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d3a19eb3fa_0_1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